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6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ค้นหาไวรักษาเร็ว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  โดย  อรัทย  บุตรพรหมและทีมสหสาขาวิชาชีพ</a:t>
            </a:r>
          </a:p>
          <a:p>
            <a:r>
              <a:rPr lang="th-TH" dirty="0"/>
              <a:t>โรงพยาบาลสมเด็จพระยุพราชสระแก้ว</a:t>
            </a:r>
          </a:p>
        </p:txBody>
      </p:sp>
    </p:spTree>
    <p:extLst>
      <p:ext uri="{BB962C8B-B14F-4D97-AF65-F5344CB8AC3E}">
        <p14:creationId xmlns:p14="http://schemas.microsoft.com/office/powerpoint/2010/main" xmlns="" val="32730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สมาชิกทีม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1. แพทย์ประจำคลินิกรับยาต้านและแพทย์ประจำคลินิกวัณโรคปอด</a:t>
            </a:r>
          </a:p>
          <a:p>
            <a:r>
              <a:rPr lang="th-TH" dirty="0"/>
              <a:t>2</a:t>
            </a:r>
            <a:r>
              <a:rPr lang="th-TH" dirty="0" smtClean="0"/>
              <a:t>.พยาบาลประจำคลินิกรับยาต้านและพยาบาลประจำ</a:t>
            </a:r>
            <a:r>
              <a:rPr lang="th-TH" dirty="0"/>
              <a:t>ค</a:t>
            </a:r>
            <a:r>
              <a:rPr lang="th-TH" dirty="0" smtClean="0"/>
              <a:t>ลินิกวัณโรคปอด</a:t>
            </a:r>
          </a:p>
          <a:p>
            <a:r>
              <a:rPr lang="th-TH" dirty="0" smtClean="0"/>
              <a:t>3.เภสัช</a:t>
            </a:r>
            <a:r>
              <a:rPr lang="th-TH" dirty="0"/>
              <a:t>กรประจำคลินิกรับยาต้าน</a:t>
            </a:r>
            <a:r>
              <a:rPr lang="th-TH" dirty="0" smtClean="0"/>
              <a:t>และเภสัชประจำ</a:t>
            </a:r>
            <a:r>
              <a:rPr lang="th-TH" dirty="0"/>
              <a:t>คลินิกวัณโรค</a:t>
            </a:r>
            <a:r>
              <a:rPr lang="th-TH" dirty="0" smtClean="0"/>
              <a:t>ปอด</a:t>
            </a:r>
          </a:p>
          <a:p>
            <a:r>
              <a:rPr lang="th-TH" dirty="0" smtClean="0"/>
              <a:t>4.นักเทคนิคการแพทย์และนักรังสีเทคนิคการแพทย์</a:t>
            </a:r>
          </a:p>
          <a:p>
            <a:r>
              <a:rPr lang="th-TH" dirty="0" smtClean="0"/>
              <a:t>5.เจ้าหน้าที่ในเรือนจำ</a:t>
            </a:r>
          </a:p>
          <a:p>
            <a:r>
              <a:rPr lang="th-TH" dirty="0" smtClean="0"/>
              <a:t>ติดต่อได้ที่ นางอรทัย  บุตรพรหม </a:t>
            </a:r>
            <a:r>
              <a:rPr lang="en-US" dirty="0" smtClean="0"/>
              <a:t>HIV CO </a:t>
            </a:r>
            <a:r>
              <a:rPr lang="th-TH" dirty="0" smtClean="0"/>
              <a:t>โรงพยาบาลสมเด็จพระยุพราชสระแก้ว    อ.เมือง จ.สระแก้ว   โทร 0871471887     </a:t>
            </a:r>
            <a:r>
              <a:rPr lang="en-US" dirty="0" smtClean="0"/>
              <a:t>kai25180@gmail.com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3167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ทำไมต้องค้นหา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จากประสบการณ์ในการทำงานในโรงพยาบาลสมเด็จพระยุพราชสระแก้ว ได้มีโอกาสในการได้รับหน้าที่ในการดูแลผู้ติดเชื้อและผู้ป่วยเอดส์ในคลินิกรับยาต้าน และมีความเข้าใจถึงความยากลำบากในการดูแลอย่างไรให้ผู้ติดเชื้อและผู้ป่วยเอดส์ได้มีชีวิตที่เป็นสุขเหมือนบุคคลปกติ สามารถมีชีวิตอยู่ได้ตามปกติสุข และจากการทำงานได้พบว่ามีผู้ติดเชื้อเอช ไอ วีและผู้ป่วยเอดส์ ผู้ติดเชื้อวัณโรคปอดเพิ่มมากขึ้นและมีความคิดว่าถ้าเราจะเริ่มค้นหาในกลุ่มคนที่ยากต่อการเข้าถึงจุดแรกก็น่าจะค้นหาในเรือนจำก่อนดีไหมซึ่งบางคนก็อาจอยู่ในนั้นตลอดชีวิตและบางคนก็อยู่ไม่นานแล้วก็กลับออกมาสู่ภายนอกใหม่และมีโอกาสที่จะแพร่เชื้อได้อีก ทำให้เกิดการสูญเสียอีกหลายอย่าง  ดังนั้นจึงได้เกิดโครงการส่งเสริมการเข้าถึงบริการปรึกษาและตรวจเลือดหาการติดเชื้อเอช ไอ วี ในเรือนจำและการตรวจคัดกรองวัณโรคปอดในกลุ่มเรือนจำนี้ขึ้น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40548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เป้าหมายในการค้นหา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  <a:p>
            <a:r>
              <a:rPr lang="th-TH" dirty="0"/>
              <a:t>1.	พบผู้ติดเชื้อเอชไอวี/เอดส์โดยเร็วและให้ความร่วมมือในการรับประทานยาต้านไวรัสและยาวัณโรคต่อเนื่อง</a:t>
            </a:r>
          </a:p>
          <a:p>
            <a:r>
              <a:rPr lang="th-TH" dirty="0"/>
              <a:t>2.	ลดการแพร่เชื้อเอชไอวี/วัณโรคและรับเชื้อเพิ่ม</a:t>
            </a:r>
          </a:p>
          <a:p>
            <a:r>
              <a:rPr lang="th-TH" dirty="0"/>
              <a:t>3.	เฝ้าระวังโรคติดเชื้อฉวย</a:t>
            </a:r>
            <a:r>
              <a:rPr lang="th-TH" dirty="0" smtClean="0"/>
              <a:t>โอกาส ลดรายจ่ายในการรักษา</a:t>
            </a:r>
            <a:endParaRPr lang="th-TH" dirty="0"/>
          </a:p>
          <a:p>
            <a:r>
              <a:rPr lang="th-TH" dirty="0"/>
              <a:t>4.	 การดูแลผู้ป่วยเน้นองค์รวม </a:t>
            </a:r>
          </a:p>
          <a:p>
            <a:r>
              <a:rPr lang="th-TH" dirty="0"/>
              <a:t>     หมายเหตุ  ผู้ต้องขังในเรือนจำ  จำนวน   1444       ราย </a:t>
            </a:r>
          </a:p>
        </p:txBody>
      </p:sp>
    </p:spTree>
    <p:extLst>
      <p:ext uri="{BB962C8B-B14F-4D97-AF65-F5344CB8AC3E}">
        <p14:creationId xmlns:p14="http://schemas.microsoft.com/office/powerpoint/2010/main" xmlns="" val="30898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กิจกรรมที่ได้ลงมือทำ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1.ตรวจคัดกรองวัณโรคปอด พบผิดปกติต้องดูแลต่อ  94   ราย</a:t>
            </a:r>
          </a:p>
          <a:p>
            <a:r>
              <a:rPr lang="th-TH" dirty="0"/>
              <a:t>2.ตรวจหาเชื้อเอชไอวี   พบติด</a:t>
            </a:r>
            <a:r>
              <a:rPr lang="th-TH" dirty="0" smtClean="0"/>
              <a:t>เชื้อรายใหม่ต้อง</a:t>
            </a:r>
            <a:r>
              <a:rPr lang="th-TH" dirty="0"/>
              <a:t>ดูแลต่อเนื่อง   </a:t>
            </a:r>
            <a:r>
              <a:rPr lang="th-TH" dirty="0" smtClean="0"/>
              <a:t>24  </a:t>
            </a:r>
            <a:r>
              <a:rPr lang="th-TH" dirty="0" smtClean="0"/>
              <a:t>ราย </a:t>
            </a:r>
          </a:p>
          <a:p>
            <a:r>
              <a:rPr lang="th-TH" dirty="0" smtClean="0"/>
              <a:t>หมาย</a:t>
            </a:r>
            <a:r>
              <a:rPr lang="th-TH" smtClean="0"/>
              <a:t>เหตุ    </a:t>
            </a:r>
            <a:r>
              <a:rPr lang="th-TH" dirty="0" smtClean="0"/>
              <a:t>ใช้เวลาในการดำเนินการ  </a:t>
            </a:r>
            <a:r>
              <a:rPr lang="th-TH" smtClean="0"/>
              <a:t>5   วัน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783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45921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การเปลี่ยนแปลงหลังการค้นหา</a:t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dirty="0"/>
          </a:p>
          <a:p>
            <a:r>
              <a:rPr lang="th-TH" dirty="0"/>
              <a:t>1.	ผู้ป่วยกลับเข้ามารับบริการในคลินิกและสามารถรับยาต้านไวรัสได้อย่างต่อเนื่อง</a:t>
            </a:r>
          </a:p>
          <a:p>
            <a:r>
              <a:rPr lang="th-TH" dirty="0"/>
              <a:t>2.	การลดการแพร่เชื้อเอชไอวี รวมถึงลดการแพร่เชื้อวัณโรคใน</a:t>
            </a:r>
            <a:r>
              <a:rPr lang="th-TH" dirty="0" smtClean="0"/>
              <a:t>ครอบครัวและสังคม</a:t>
            </a:r>
            <a:endParaRPr lang="th-TH" dirty="0"/>
          </a:p>
          <a:p>
            <a:r>
              <a:rPr lang="th-TH" dirty="0"/>
              <a:t>3.	การสร้างความเข้าใจกับผู้ดูแล เพื่อการวางแผนในการดูแลผู้ป่วยต่อไป  </a:t>
            </a:r>
          </a:p>
          <a:p>
            <a:r>
              <a:rPr lang="th-TH" dirty="0"/>
              <a:t>4.	เกิดความร่วมมือของทุกสหวิชาชีพในเครือข่ายทั้งในและนอกองค์กร </a:t>
            </a:r>
          </a:p>
        </p:txBody>
      </p:sp>
    </p:spTree>
    <p:extLst>
      <p:ext uri="{BB962C8B-B14F-4D97-AF65-F5344CB8AC3E}">
        <p14:creationId xmlns:p14="http://schemas.microsoft.com/office/powerpoint/2010/main" xmlns="" val="26098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ภาพกิจกรรมในการค้นหา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038599" y="811696"/>
            <a:ext cx="4114801" cy="6135753"/>
          </a:xfrm>
        </p:spPr>
      </p:pic>
    </p:spTree>
    <p:extLst>
      <p:ext uri="{BB962C8B-B14F-4D97-AF65-F5344CB8AC3E}">
        <p14:creationId xmlns:p14="http://schemas.microsoft.com/office/powerpoint/2010/main" xmlns="" val="70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สรุปผลการดำเนินการ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1.ดำเนินการตรวจคัดกรองวัณโรคในเรือนจำจำนวน 1444  ราย พบมีภาวะผิดปกติต้องพบแพทย์ 94 ราย และได้รับการวินิจฉัยติดเชื้อวัณโรคปอดต้องรักษาจำนวน    6   ราย</a:t>
            </a:r>
          </a:p>
          <a:p>
            <a:r>
              <a:rPr lang="th-TH" dirty="0" smtClean="0"/>
              <a:t>2.ดำเนินการตรวจเลือดเอดส์ในเรือนจำจำนวน 1440 รายพบติดเชื้อรายใหม่ 24  ราย ได้ดำเนินการเข้าโครงการรับยาต้านต่อทั้งหมด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6250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71955"/>
          </a:xfrm>
        </p:spPr>
        <p:txBody>
          <a:bodyPr/>
          <a:lstStyle/>
          <a:p>
            <a:r>
              <a:rPr lang="th-TH" dirty="0"/>
              <a:t>บทเรียนทีได้รับ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h-TH" dirty="0"/>
          </a:p>
          <a:p>
            <a:r>
              <a:rPr lang="th-TH" dirty="0"/>
              <a:t>1.	การดูแลรักษาตามมาตรฐานวิชาชีพ โดยเน้นผู้ป่วยเป็นศูนย์กลาง กระบวนการดูแลผู้ป่วยโดยเฉพาะประเด็นการเข้าถึงบริการและการดูแล เน้นทีมงานใช้มาตรฐานและแนวทางการดูแลเพื่อให้ผู้ป่วยมีทางเลือกที่เหมาะสมในการประคับประคองชีวิตให้มีคุณภาพและมีชีวิตได้ยืนยาว</a:t>
            </a:r>
          </a:p>
          <a:p>
            <a:r>
              <a:rPr lang="th-TH" dirty="0"/>
              <a:t>2.	ครอบครัว ผู้ดูแล ต้องมีความรู้ ความเข้าใจเรื่องโรครวมถึงการปรับทัศนคติต่อผู้ติดเชื้อและบทบาททางสังคมของครอบครัว</a:t>
            </a:r>
          </a:p>
          <a:p>
            <a:r>
              <a:rPr lang="th-TH" dirty="0"/>
              <a:t>3.	การประสานงานกับหน่วยงานต่างๆทั้งในองค์กรและนอกองค์กรเพื่อให้ความช่วยเหลืออย่างเหมาะสม เพื่อการเข้าถึงบริการ</a:t>
            </a:r>
          </a:p>
          <a:p>
            <a:r>
              <a:rPr lang="th-TH" dirty="0"/>
              <a:t>4.	การให้บริการด้วยหัวใจความเป็นมนุษย์ หลักศาสนา..ความถูกต้อง..คุณธรรม...จริยธรรม </a:t>
            </a:r>
          </a:p>
        </p:txBody>
      </p:sp>
    </p:spTree>
    <p:extLst>
      <p:ext uri="{BB962C8B-B14F-4D97-AF65-F5344CB8AC3E}">
        <p14:creationId xmlns:p14="http://schemas.microsoft.com/office/powerpoint/2010/main" xmlns="" val="14630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เป้าหมายต่อไป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 CO  </a:t>
            </a:r>
            <a:r>
              <a:rPr lang="th-TH" dirty="0" smtClean="0"/>
              <a:t>ติดต่อประสานงานกับเจ้าหน้าที่ในเรือนจำ ถ้ามีผู้ต้องสงสัยจะติดเชื้อวัณโรคปอดหรือกลุ่มเสี่ยงในการติดเชื้อ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 ให้แจ้งและดำเนินการตรวจคัดกรองเบื้องต้นในปีต่อๆไป  กรณีไม่มีงบสนับสนุน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8948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472</Words>
  <Application>Microsoft Office PowerPoint</Application>
  <PresentationFormat>กำหนดเอง</PresentationFormat>
  <Paragraphs>41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Organic</vt:lpstr>
      <vt:lpstr>ค้นหาไวรักษาเร็ว</vt:lpstr>
      <vt:lpstr>ทำไมต้องค้นหา </vt:lpstr>
      <vt:lpstr>เป้าหมายในการค้นหา </vt:lpstr>
      <vt:lpstr>กิจกรรมที่ได้ลงมือทำ </vt:lpstr>
      <vt:lpstr>การเปลี่ยนแปลงหลังการค้นหา  </vt:lpstr>
      <vt:lpstr>ภาพกิจกรรมในการค้นหา</vt:lpstr>
      <vt:lpstr>สรุปผลการดำเนินการ </vt:lpstr>
      <vt:lpstr>บทเรียนทีได้รับ</vt:lpstr>
      <vt:lpstr>เป้าหมายต่อไป</vt:lpstr>
      <vt:lpstr>สมาชิกทีม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ค้นหาไวรักษาเร็ว</dc:title>
  <dc:creator>ezezacob</dc:creator>
  <cp:lastModifiedBy>xray-cr-scph</cp:lastModifiedBy>
  <cp:revision>24</cp:revision>
  <dcterms:created xsi:type="dcterms:W3CDTF">2016-06-20T11:31:02Z</dcterms:created>
  <dcterms:modified xsi:type="dcterms:W3CDTF">2016-07-05T07:53:12Z</dcterms:modified>
</cp:coreProperties>
</file>